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7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181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75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51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0428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029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880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981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595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227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113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536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0A7B5-89C5-45B8-8970-279B42ACDD2D}" type="datetimeFigureOut">
              <a:rPr lang="cs-CZ" smtClean="0"/>
              <a:t>23.10.2018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19BE5-A548-46A2-9CD6-6AA86CC98E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605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410325" y="2965450"/>
            <a:ext cx="9144000" cy="2387600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09688" y="2672556"/>
            <a:ext cx="9144000" cy="1655762"/>
          </a:xfrm>
        </p:spPr>
        <p:txBody>
          <a:bodyPr>
            <a:noAutofit/>
          </a:bodyPr>
          <a:lstStyle/>
          <a:p>
            <a:pPr algn="l"/>
            <a:r>
              <a:rPr lang="cs-CZ" sz="11500" b="1" dirty="0" smtClean="0"/>
              <a:t>Dražba</a:t>
            </a:r>
            <a:endParaRPr lang="cs-CZ" sz="11500" b="1" dirty="0"/>
          </a:p>
        </p:txBody>
      </p:sp>
      <p:pic>
        <p:nvPicPr>
          <p:cNvPr id="1026" name="Picture 2" descr="VÃ½sledek obrÃ¡zku pro draÅ¾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5" y="1212850"/>
            <a:ext cx="4044950" cy="4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09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42" name="Picture 2" descr="https://photos.queens.cz/queens/2018-03/large/item_80471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57" y="731691"/>
            <a:ext cx="5589429" cy="55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1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1266" name="Picture 2" descr="VÃ½sledek obrÃ¡zku pro vstupenka na koncert Justin Bieber cen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2754" y="-306134"/>
            <a:ext cx="943935" cy="45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VÃ½sledek obrÃ¡zku pro bieb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951" y="490330"/>
            <a:ext cx="2908850" cy="290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VÃ½sledek obrÃ¡zku pro vstupenka na koncert Justin Bieber ce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69" y="3524385"/>
            <a:ext cx="761047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3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2290" name="Picture 2" descr="Lavazza QualitÃ¡ Oro zrnkovÃ¡ kÃ¡va 1 kg -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57" y="481013"/>
            <a:ext cx="3429000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9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3314" name="Picture 2" descr="Remington AC9096 fÃ©n -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96" y="1027906"/>
            <a:ext cx="5114545" cy="51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4338" name="Picture 2" descr="Cybex Pallas M-Fix SL 2018 Grey Rabbit -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38" y="734094"/>
            <a:ext cx="4390668" cy="533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87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5362" name="Picture 2" descr="Uvex QUATRO JUNIOR pink silver 2017 -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900" y="1336999"/>
            <a:ext cx="4848863" cy="49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68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6386" name="Picture 2" descr="Sencor SMW 1717WH - 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85" y="85687"/>
            <a:ext cx="6400369" cy="640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7410" name="Picture 2" descr="VÃ½sledek obrÃ¡zku pro loso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225" y="1239926"/>
            <a:ext cx="7143868" cy="476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17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8434" name="Picture 2" descr="ZlatÃ½ retrivr s PP Å¡tÄÅÃ¡tka -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686" y="553791"/>
            <a:ext cx="4627107" cy="617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7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9458" name="Picture 2" descr="SouvisejÃ­cÃ­ obrÃ¡ze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21" y="635615"/>
            <a:ext cx="5541348" cy="554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87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Ã½sledek obrÃ¡zku pro jÃ­zdnÃ­ kol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22" y="837127"/>
            <a:ext cx="7293891" cy="485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482" name="Picture 2" descr="Brit Premium Adult L 15 kg - 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44" y="502275"/>
            <a:ext cx="5134585" cy="605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8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1506" name="Picture 2" descr="VÃ½sledek obrÃ¡zku pro nokia 33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805" y="528034"/>
            <a:ext cx="6022417" cy="60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89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2530" name="Picture 2" descr="Ibanez V 50NJP - 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42" y="212363"/>
            <a:ext cx="6156206" cy="609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28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3554" name="Picture 2" descr="VÃ½sledek obrÃ¡zku pro svatebnÃ­ dort cen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318" y="365125"/>
            <a:ext cx="5726582" cy="57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30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4578" name="Picture 2" descr="Hugo Boss No.6 Bottled toaletnÃ­ voda pÃ¡nskÃ¡ 200 ml - 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236" y="696161"/>
            <a:ext cx="4198513" cy="584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5602" name="Picture 2" descr="SULOV DÅevÄnÃ© sanÄ 67 125cm Äerno-Å¾lutÃ© - 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05" y="1842740"/>
            <a:ext cx="8446172" cy="402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23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6628" name="Picture 4" descr="VÃ½sledek obrÃ¡zku pro cd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26" y="1201290"/>
            <a:ext cx="4029262" cy="392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Imagine Dragons: Origins : CD - 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729" y="1027906"/>
            <a:ext cx="3951668" cy="395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7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7650" name="Picture 2" descr="Tempish NEO-X - 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17" y="717615"/>
            <a:ext cx="6446681" cy="54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4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8674" name="Picture 2" descr="https://lorenbag.cz/3084-thickbox_default/velky-cestovni-kufr-na-koleckach-zavazadl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59" y="365125"/>
            <a:ext cx="5979263" cy="597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7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9698" name="Picture 2" descr="VÃ½sledek obrÃ¡zku pro refuelling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917" y="683228"/>
            <a:ext cx="8252390" cy="549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07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074" name="Picture 2" descr="VÃ½sledek obrÃ¡zku pro praÄka bek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45" y="637477"/>
            <a:ext cx="5434885" cy="571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0722" name="Picture 2" descr="VÃ½sledek obrÃ¡zku pro kÅesl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181" y="566671"/>
            <a:ext cx="5822279" cy="582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64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1746" name="Picture 2" descr="VelkÃ¡ pÃ¡nskÃ¡ penÄÅ¾enka TOMMY HILFIGER - Eton Mini Cc Wallet AM0AM00655/83365 Black 0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34" y="811369"/>
            <a:ext cx="5713324" cy="571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2770" name="Picture 2" descr="VÃ½sledek obrÃ¡zku pro vysavaÄ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67" y="708340"/>
            <a:ext cx="8462535" cy="563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3794" name="Picture 2" descr="Apple AirPods MMEF2ZM/A -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277" y="712295"/>
            <a:ext cx="4885386" cy="532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89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098" name="Picture 2" descr="https://1248956773.rsc.cdn77.org/products/big/ally_18012_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95" y="744571"/>
            <a:ext cx="5398652" cy="539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82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122" name="Picture 2" descr="VÃ½sledek obrÃ¡zku pro mi band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88" y="1027906"/>
            <a:ext cx="5171942" cy="517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49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146" name="Picture 2" descr="VÃ½sledek obrÃ¡zku pro cinema ticke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81" y="1585622"/>
            <a:ext cx="4421487" cy="442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ouvisejÃ­cÃ­ obrÃ¡z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48" y="2743200"/>
            <a:ext cx="3677746" cy="294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30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7170" name="Picture 2" descr="Å kolnÃ­ atlas svÄta - 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845" y="1027906"/>
            <a:ext cx="3908309" cy="552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00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218" name="Picture 2" descr="VÃ½sledek obrÃ¡zku pro b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93" y="1275008"/>
            <a:ext cx="7679028" cy="511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19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8194" name="Picture 2" descr="Vans OLD SKOOL Black/White - 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34" y="1503653"/>
            <a:ext cx="703913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3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1</Words>
  <Application>Microsoft Office PowerPoint</Application>
  <PresentationFormat>Širokoúhlá obrazovka</PresentationFormat>
  <Paragraphs>1</Paragraphs>
  <Slides>33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Uzivatel</dc:creator>
  <cp:lastModifiedBy>Uzivatel</cp:lastModifiedBy>
  <cp:revision>16</cp:revision>
  <dcterms:created xsi:type="dcterms:W3CDTF">2018-10-23T19:19:14Z</dcterms:created>
  <dcterms:modified xsi:type="dcterms:W3CDTF">2018-10-24T05:11:45Z</dcterms:modified>
</cp:coreProperties>
</file>